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8" r:id="rId11"/>
    <p:sldId id="263" r:id="rId12"/>
    <p:sldId id="265" r:id="rId13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lák" initials="p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1" d="100"/>
          <a:sy n="81" d="100"/>
        </p:scale>
        <p:origin x="-8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16T19:14:21.391" idx="3">
    <p:pos x="10" y="10"/>
    <p:text>Pověst o vzniku krajky
Ve městě Bruggy žila krásná dívka jménem Serena. Milovala mladíka jménem Arnout, ale nemohla si ho vzít za muže, protože stále musela sedět u kolovrátku a příst, aby uživila své čtyři sestry a čtyři bratry. Byla smutná a nešťastná. Až jednou se při procházce posadila pod strom, zasnila se a usnula. I strom zesmutněl a uronil stříbrné nitě, které na její zástěrce vytvořily překrásný vzor. Serena doma ustřihla nit z kolovrátku a upaličkovala krajku s tímto vzorem. Krajka byla tak zvláštní a krásná, že ji hned koupil bohatý kupec. A tak Serena paličkovala další a další krajky se vzorem, který ji napověděl sen, spánek a strom. Mnoho lidí pak její krajky kupovalo a Serena zbohatla. Vzala si Armouta za muže a žili spolu šťastně až do smrti.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16T19:35:17.173" idx="5">
    <p:pos x="10" y="10"/>
    <p:text>Na začátku by chtělo říct, že nejdůležitější ve firmě jsou dělníci, což ví každá prosperující společnost. (nebo něco v tomto smyslu)</p:text>
    <p:extLst>
      <p:ext uri="{C676402C-5697-4E1C-873F-D02D1690AC5C}">
        <p15:threadingInfo xmlns:p15="http://schemas.microsoft.com/office/powerpoint/2012/main" timeZoneBias="-120"/>
      </p:ext>
    </p:extLst>
  </p:cm>
  <p:cm authorId="1" dt="2015-04-16T19:38:43.841" idx="6">
    <p:pos x="146" y="146"/>
    <p:text>Potřebovali bychom doplnit ostatní fotografie a bohužel nemohu najít papír, na kterém jsou vypsané naše funkce.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995DF59-FBB0-448E-8B8B-9F79CE8597F7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ACF112E-4C4F-4653-ABA1-7B95A6FFBC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38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F112E-4C4F-4653-ABA1-7B95A6FFBC2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16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6532FAF-B376-4BA4-918B-9B61418EB103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8C61-76AD-41F1-AB14-B4DEE2B8FE66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220E-9795-4C4B-8A2A-F25461C45186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3C06-B313-42B3-A232-BD040563883A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F6A7-F1D3-445A-A706-F409C18C52A6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EBED9-B389-488B-8240-725B897E4864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9883-5BE7-409D-B04E-3E0F8DD6A963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27C4-BB2A-4094-B148-30AD9CBEAB19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26AB-D214-4A11-9D4A-5041737C18B9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FD80-418C-4B13-8FEE-87D5E412B4BD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F75-421B-4842-A14A-8D2B50899271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91E6-307B-4E8F-82C5-A009E4234BB0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284F-5F7F-4F41-BC43-E7BF17A8D301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47A8-F177-455A-939E-B491057C1CDF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51C4-19FA-424F-903B-BE0FE24F7AF1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F3FB-9AB1-4E19-AF6B-6EE32D37AE71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FF70-8AED-4322-AFA5-5C0D85FC3DA7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414CD5-9BE2-4710-BA86-5395E384B9C8}" type="datetime1">
              <a:rPr lang="en-US" smtClean="0"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Za společnost The golden czech hands s.r.o. Lucie Poláková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1397" y="465513"/>
            <a:ext cx="10860867" cy="4971011"/>
          </a:xfrm>
        </p:spPr>
        <p:txBody>
          <a:bodyPr>
            <a:normAutofit/>
          </a:bodyPr>
          <a:lstStyle/>
          <a:p>
            <a:r>
              <a:rPr lang="cs-CZ" sz="9600" smtClean="0"/>
              <a:t>golden</a:t>
            </a:r>
            <a:r>
              <a:rPr lang="cs-CZ" sz="9600" dirty="0" smtClean="0"/>
              <a:t> </a:t>
            </a:r>
            <a:r>
              <a:rPr lang="cs-CZ" sz="9600" dirty="0" err="1" smtClean="0"/>
              <a:t>czech</a:t>
            </a:r>
            <a:r>
              <a:rPr lang="cs-CZ" sz="9600" dirty="0" smtClean="0"/>
              <a:t> </a:t>
            </a:r>
            <a:r>
              <a:rPr lang="cs-CZ" sz="9600" dirty="0" err="1" smtClean="0"/>
              <a:t>hands</a:t>
            </a:r>
            <a:r>
              <a:rPr lang="cs-CZ" sz="9600" dirty="0" smtClean="0"/>
              <a:t>, </a:t>
            </a:r>
            <a:r>
              <a:rPr lang="cs-CZ" sz="9600" dirty="0" err="1" smtClean="0"/>
              <a:t>s.r.o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88457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textu 11"/>
          <p:cNvSpPr>
            <a:spLocks noGrp="1"/>
          </p:cNvSpPr>
          <p:nvPr>
            <p:ph type="body" sz="half" idx="2"/>
          </p:nvPr>
        </p:nvSpPr>
        <p:spPr>
          <a:xfrm rot="19777126">
            <a:off x="362071" y="1854977"/>
            <a:ext cx="4579435" cy="2159922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Eliška Polanská </a:t>
            </a:r>
            <a:r>
              <a:rPr lang="cs-CZ" sz="3600" dirty="0" smtClean="0"/>
              <a:t>ředitelka, </a:t>
            </a:r>
          </a:p>
          <a:p>
            <a:pPr algn="ctr"/>
            <a:r>
              <a:rPr lang="cs-CZ" sz="3600" dirty="0" smtClean="0"/>
              <a:t>jednatelka</a:t>
            </a:r>
            <a:endParaRPr lang="cs-CZ" sz="36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512" y="609600"/>
            <a:ext cx="3454400" cy="5181600"/>
          </a:xfrm>
        </p:spPr>
      </p:pic>
    </p:spTree>
    <p:extLst>
      <p:ext uri="{BB962C8B-B14F-4D97-AF65-F5344CB8AC3E}">
        <p14:creationId xmlns:p14="http://schemas.microsoft.com/office/powerpoint/2010/main" val="260443889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7011" y="293717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cs-CZ" sz="4800" b="1" u="sng" dirty="0" smtClean="0"/>
              <a:t>majitelé</a:t>
            </a:r>
            <a:endParaRPr lang="cs-CZ" sz="4800" b="1" u="sng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-287729" y="938315"/>
            <a:ext cx="5327378" cy="1028625"/>
          </a:xfrm>
        </p:spPr>
        <p:txBody>
          <a:bodyPr/>
          <a:lstStyle/>
          <a:p>
            <a:pPr algn="ctr"/>
            <a:r>
              <a:rPr lang="cs-CZ" sz="4000" dirty="0" smtClean="0"/>
              <a:t>Eliška Polanská</a:t>
            </a:r>
            <a:endParaRPr lang="cs-CZ" sz="4000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>
          <a:xfrm>
            <a:off x="7322408" y="1173722"/>
            <a:ext cx="4722813" cy="576262"/>
          </a:xfrm>
        </p:spPr>
        <p:txBody>
          <a:bodyPr/>
          <a:lstStyle/>
          <a:p>
            <a:pPr algn="ctr"/>
            <a:r>
              <a:rPr lang="cs-CZ" sz="4000" dirty="0" smtClean="0"/>
              <a:t>Lucie Poláková</a:t>
            </a:r>
            <a:endParaRPr lang="cs-CZ" sz="4000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>
          <a:xfrm>
            <a:off x="4066106" y="2083410"/>
            <a:ext cx="3486772" cy="434309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Pouze dvě majitelky</a:t>
            </a:r>
          </a:p>
          <a:p>
            <a:pPr algn="ctr"/>
            <a:r>
              <a:rPr lang="cs-CZ" sz="2800" dirty="0" smtClean="0"/>
              <a:t>Všechny problémy řešíme spolu</a:t>
            </a:r>
          </a:p>
          <a:p>
            <a:pPr algn="ctr"/>
            <a:r>
              <a:rPr lang="cs-CZ" sz="2800" dirty="0" smtClean="0"/>
              <a:t>Jde nám o dobro celého podniku, nikoli jen o naše vlastní.</a:t>
            </a:r>
            <a:endParaRPr lang="cs-CZ" sz="2800" dirty="0"/>
          </a:p>
          <a:p>
            <a:pPr algn="ctr"/>
            <a:endParaRPr lang="cs-CZ" sz="2800" dirty="0"/>
          </a:p>
        </p:txBody>
      </p:sp>
      <p:sp>
        <p:nvSpPr>
          <p:cNvPr id="10" name="BlokTextu 9"/>
          <p:cNvSpPr txBox="1"/>
          <p:nvPr/>
        </p:nvSpPr>
        <p:spPr>
          <a:xfrm>
            <a:off x="3827821" y="1616384"/>
            <a:ext cx="3963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 smtClean="0">
                <a:latin typeface="Berlin Sans FB Demi" panose="020E0802020502020306" pitchFamily="34" charset="0"/>
              </a:rPr>
              <a:t>Klady</a:t>
            </a:r>
            <a:endParaRPr lang="cs-CZ" sz="2400" i="1" dirty="0">
              <a:latin typeface="Berlin Sans FB Demi" panose="020E0802020502020306" pitchFamily="34" charset="0"/>
            </a:endParaRPr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99" y="2078049"/>
            <a:ext cx="2903822" cy="4355734"/>
          </a:xfr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939" y="2078048"/>
            <a:ext cx="3226495" cy="429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259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 build="p"/>
      <p:bldP spid="8" grpId="0" build="p"/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548" y="2072639"/>
            <a:ext cx="10131425" cy="14562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10700" dirty="0" smtClean="0"/>
              <a:t>Přejeme krásný den</a:t>
            </a:r>
            <a:endParaRPr lang="cs-CZ" sz="107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738325" y="5480856"/>
            <a:ext cx="3959873" cy="1377144"/>
          </a:xfrm>
        </p:spPr>
        <p:txBody>
          <a:bodyPr/>
          <a:lstStyle/>
          <a:p>
            <a:pPr algn="ctr"/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společnost</a:t>
            </a:r>
            <a:endParaRPr lang="cs-CZ" sz="2000" dirty="0" smtClean="0"/>
          </a:p>
          <a:p>
            <a:pPr algn="ctr"/>
            <a:r>
              <a:rPr lang="en-US" sz="2000" dirty="0" smtClean="0"/>
              <a:t> </a:t>
            </a:r>
            <a:r>
              <a:rPr lang="cs-CZ" sz="2000" dirty="0"/>
              <a:t>G</a:t>
            </a:r>
            <a:r>
              <a:rPr lang="en-US" sz="2000" dirty="0" smtClean="0"/>
              <a:t>olden </a:t>
            </a:r>
            <a:r>
              <a:rPr lang="cs-CZ" sz="2000" dirty="0" err="1"/>
              <a:t>C</a:t>
            </a:r>
            <a:r>
              <a:rPr lang="en-US" sz="2000" dirty="0" err="1" smtClean="0"/>
              <a:t>zech</a:t>
            </a:r>
            <a:r>
              <a:rPr lang="en-US" sz="2000" dirty="0" smtClean="0"/>
              <a:t> </a:t>
            </a:r>
            <a:r>
              <a:rPr lang="cs-CZ" sz="2000" dirty="0"/>
              <a:t>H</a:t>
            </a:r>
            <a:r>
              <a:rPr lang="en-US" sz="2000" dirty="0" smtClean="0"/>
              <a:t>ands</a:t>
            </a:r>
            <a:r>
              <a:rPr lang="cs-CZ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s.r.o</a:t>
            </a:r>
            <a:r>
              <a:rPr lang="cs-CZ" sz="2000" dirty="0" smtClean="0"/>
              <a:t>.</a:t>
            </a:r>
          </a:p>
          <a:p>
            <a:pPr algn="ctr"/>
            <a:r>
              <a:rPr lang="en-US" sz="2000" dirty="0" smtClean="0"/>
              <a:t> Lucie </a:t>
            </a:r>
            <a:r>
              <a:rPr lang="en-US" sz="2000" dirty="0" err="1" smtClean="0"/>
              <a:t>Poláková</a:t>
            </a:r>
            <a:endParaRPr lang="en-US" sz="20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7083" y="3973540"/>
            <a:ext cx="1604152" cy="176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77532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670" y="609600"/>
            <a:ext cx="1180407" cy="5115099"/>
          </a:xfrm>
        </p:spPr>
        <p:txBody>
          <a:bodyPr vert="wordArtVert">
            <a:normAutofit/>
          </a:bodyPr>
          <a:lstStyle/>
          <a:p>
            <a:r>
              <a:rPr lang="cs-CZ" sz="5400" dirty="0" smtClean="0"/>
              <a:t>Obsah</a:t>
            </a:r>
            <a:endParaRPr lang="cs-CZ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060575" y="1629296"/>
            <a:ext cx="10131425" cy="484354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9400" dirty="0" smtClean="0"/>
              <a:t>Kdo jsme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400" dirty="0" smtClean="0"/>
              <a:t>Co vlastně děláme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400" dirty="0" smtClean="0"/>
              <a:t>Trocha historie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400" dirty="0" smtClean="0"/>
              <a:t>Personál a vedení</a:t>
            </a:r>
          </a:p>
          <a:p>
            <a:pPr marL="0" indent="0">
              <a:buNone/>
            </a:pPr>
            <a:endParaRPr lang="cs-CZ" sz="94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13511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629" y="193963"/>
            <a:ext cx="11530361" cy="1456267"/>
          </a:xfrm>
        </p:spPr>
        <p:txBody>
          <a:bodyPr/>
          <a:lstStyle/>
          <a:p>
            <a:pPr algn="ctr"/>
            <a:r>
              <a:rPr lang="cs-CZ" b="1" u="sng" dirty="0" smtClean="0"/>
              <a:t>Stručný popis společnosti </a:t>
            </a:r>
            <a:r>
              <a:rPr lang="cs-CZ" b="1" u="sng" dirty="0" err="1" smtClean="0"/>
              <a:t>golden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czech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hands</a:t>
            </a:r>
            <a:r>
              <a:rPr lang="cs-CZ" b="1" u="sng" smtClean="0"/>
              <a:t>, </a:t>
            </a:r>
            <a:r>
              <a:rPr lang="cs-CZ" sz="2000" b="1" u="sng" dirty="0" smtClean="0"/>
              <a:t>s.r.o.</a:t>
            </a:r>
            <a:endParaRPr lang="cs-CZ" sz="20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69176" y="1650230"/>
            <a:ext cx="10131425" cy="5475316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Jsme menší společnost sídlící v Kasejovicích na okraji Plzeňského kraje, založená roku 2014.</a:t>
            </a:r>
          </a:p>
          <a:p>
            <a:pPr algn="ctr"/>
            <a:r>
              <a:rPr lang="cs-CZ" sz="4000" dirty="0" smtClean="0"/>
              <a:t> Nabízíme ručně paličkované ozdobné předměty, z nichž je každý kus originál.</a:t>
            </a:r>
          </a:p>
          <a:p>
            <a:pPr algn="ctr"/>
            <a:r>
              <a:rPr lang="cs-CZ" sz="4000" dirty="0" smtClean="0"/>
              <a:t>Naše firma patří do velmi malé skupiny zabývající se tímto řemeslem.</a:t>
            </a:r>
          </a:p>
          <a:p>
            <a:pPr algn="ctr"/>
            <a:r>
              <a:rPr lang="cs-CZ" sz="4000" dirty="0" smtClean="0"/>
              <a:t>Kvalita je postavena na lidském přístupu a seriózním jednaní</a:t>
            </a:r>
          </a:p>
          <a:p>
            <a:pPr marL="0" indent="0" algn="ctr">
              <a:buNone/>
            </a:pPr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6304480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16866" y="1282059"/>
            <a:ext cx="3603566" cy="4926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6000" dirty="0" smtClean="0"/>
              <a:t>zde nás naleznete</a:t>
            </a:r>
            <a:endParaRPr lang="cs-CZ" sz="6000" dirty="0"/>
          </a:p>
        </p:txBody>
      </p:sp>
      <p:pic>
        <p:nvPicPr>
          <p:cNvPr id="1026" name="Picture 2" descr="http://www.pokladani-kobercu.cz/media/img/mapy/mesta-blik-plzensky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89" y="0"/>
            <a:ext cx="5173249" cy="681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ípka doľava 3"/>
          <p:cNvSpPr/>
          <p:nvPr/>
        </p:nvSpPr>
        <p:spPr>
          <a:xfrm>
            <a:off x="5136810" y="3106455"/>
            <a:ext cx="2980056" cy="12776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7192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/>
              <a:t>Historie krajkářství</a:t>
            </a:r>
            <a:endParaRPr lang="cs-CZ" sz="4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2" y="2065867"/>
            <a:ext cx="7277791" cy="4792133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I krajkářství má svou pohádku - O přadleně </a:t>
            </a:r>
            <a:r>
              <a:rPr lang="cs-CZ" sz="3200" dirty="0" err="1" smtClean="0"/>
              <a:t>Sereně</a:t>
            </a:r>
            <a:endParaRPr lang="cs-CZ" sz="3200" dirty="0" smtClean="0"/>
          </a:p>
          <a:p>
            <a:r>
              <a:rPr lang="cs-CZ" sz="3200" dirty="0" smtClean="0"/>
              <a:t>Původ není přesně určený, ale prvenství v tomto odvětví se přisuzuje renesanční Itálii. </a:t>
            </a:r>
          </a:p>
          <a:p>
            <a:r>
              <a:rPr lang="cs-CZ" sz="3200" dirty="0" smtClean="0"/>
              <a:t>V prvopočátcích si krajky kupovali jen lidé z vyšších vrstev, a proto se prodávaly jen ve velkých městech jako byly</a:t>
            </a:r>
            <a:r>
              <a:rPr lang="cs-CZ" sz="3200" dirty="0"/>
              <a:t> Benátky, </a:t>
            </a:r>
            <a:r>
              <a:rPr lang="cs-CZ" sz="3200" dirty="0" smtClean="0"/>
              <a:t>Milán, </a:t>
            </a:r>
            <a:r>
              <a:rPr lang="cs-CZ" sz="3200" dirty="0"/>
              <a:t>Neapol a Janov</a:t>
            </a:r>
            <a:endParaRPr lang="cs-CZ" sz="3200" dirty="0" smtClean="0"/>
          </a:p>
          <a:p>
            <a:r>
              <a:rPr lang="cs-CZ" sz="3200" dirty="0" smtClean="0"/>
              <a:t>Na oděvu se krajky objevily až v druhé polovině 16. století</a:t>
            </a:r>
          </a:p>
          <a:p>
            <a:endParaRPr lang="cs-CZ" dirty="0" smtClean="0"/>
          </a:p>
        </p:txBody>
      </p:sp>
      <p:pic>
        <p:nvPicPr>
          <p:cNvPr id="5" name="Zástupný symbol obsahu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78153">
            <a:off x="8056339" y="2038373"/>
            <a:ext cx="869346" cy="2638971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 rot="20032533">
            <a:off x="8228206" y="216412"/>
            <a:ext cx="38072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FFFF00"/>
                </a:solidFill>
              </a:rPr>
              <a:t>Serena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smtClean="0"/>
              <a:t>byla nešťastně zamilovaná, a proto se nad ní smiloval strom, který jí na zástěru vytvořil zlatou krajku. Dívka poté začala tyto krajky vyrábět, čímž si vydělala spoustu peněz. Vzala si svého milého a </a:t>
            </a:r>
            <a:r>
              <a:rPr lang="cs-CZ" sz="2400" dirty="0"/>
              <a:t>ž</a:t>
            </a:r>
            <a:r>
              <a:rPr lang="cs-CZ" sz="2400" dirty="0" smtClean="0"/>
              <a:t>ili šťastně až do smrti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6320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0"/>
            <a:ext cx="11035144" cy="1766609"/>
          </a:xfrm>
        </p:spPr>
        <p:txBody>
          <a:bodyPr>
            <a:normAutofit/>
          </a:bodyPr>
          <a:lstStyle/>
          <a:p>
            <a:r>
              <a:rPr lang="cs-CZ" sz="4800" dirty="0" smtClean="0"/>
              <a:t>výrobky</a:t>
            </a:r>
            <a:endParaRPr lang="cs-CZ" sz="4800" dirty="0"/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685801" y="1382837"/>
            <a:ext cx="7410795" cy="534215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Upřednostňujeme kvalitu před kvantitou. </a:t>
            </a:r>
          </a:p>
          <a:p>
            <a:r>
              <a:rPr lang="cs-CZ" sz="3600" dirty="0"/>
              <a:t>Nabízíme velkou škálu barev a vzorů</a:t>
            </a:r>
            <a:r>
              <a:rPr lang="cs-CZ" sz="3600" dirty="0" smtClean="0"/>
              <a:t>.</a:t>
            </a:r>
          </a:p>
          <a:p>
            <a:r>
              <a:rPr lang="cs-CZ" sz="3600" dirty="0"/>
              <a:t>I</a:t>
            </a:r>
            <a:r>
              <a:rPr lang="cs-CZ" sz="3600" dirty="0" smtClean="0"/>
              <a:t> přes poměrně krátkou působnost, máme skvěle sehraný tým zručných pracovníků.</a:t>
            </a:r>
          </a:p>
          <a:p>
            <a:r>
              <a:rPr lang="cs-CZ" sz="3600" dirty="0" smtClean="0"/>
              <a:t>Držíme se původních technologií, navzdory dnešní uspěchané době.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954" y="4742636"/>
            <a:ext cx="3173046" cy="21153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954" y="0"/>
            <a:ext cx="3173046" cy="475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4390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7" y="93786"/>
            <a:ext cx="9657913" cy="6623538"/>
          </a:xfrm>
          <a:prstGeom prst="rect">
            <a:avLst/>
          </a:prstGeom>
        </p:spPr>
      </p:pic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913" y="3067662"/>
            <a:ext cx="2433108" cy="364966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913" y="93786"/>
            <a:ext cx="2438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7228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6379"/>
            <a:ext cx="10131425" cy="1456267"/>
          </a:xfrm>
        </p:spPr>
        <p:txBody>
          <a:bodyPr>
            <a:normAutofit/>
          </a:bodyPr>
          <a:lstStyle/>
          <a:p>
            <a:r>
              <a:rPr lang="cs-CZ" sz="4800" u="sng" dirty="0" smtClean="0"/>
              <a:t>Personál:</a:t>
            </a:r>
            <a:endParaRPr lang="cs-CZ" sz="4800" u="sng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0" y="1463040"/>
            <a:ext cx="5895709" cy="795868"/>
          </a:xfrm>
        </p:spPr>
        <p:txBody>
          <a:bodyPr/>
          <a:lstStyle/>
          <a:p>
            <a:pPr algn="ctr"/>
            <a:r>
              <a:rPr lang="cs-CZ" sz="3600" dirty="0" smtClean="0"/>
              <a:t>Monika Juráčková </a:t>
            </a:r>
            <a:r>
              <a:rPr lang="cs-CZ" dirty="0" smtClean="0"/>
              <a:t>- </a:t>
            </a:r>
            <a:r>
              <a:rPr lang="cs-CZ" sz="2400" dirty="0" smtClean="0"/>
              <a:t>účetní, krajkářka</a:t>
            </a:r>
            <a:endParaRPr lang="cs-CZ" sz="2400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>
          <a:xfrm>
            <a:off x="5895709" y="1463040"/>
            <a:ext cx="5471718" cy="795868"/>
          </a:xfrm>
        </p:spPr>
        <p:txBody>
          <a:bodyPr/>
          <a:lstStyle/>
          <a:p>
            <a:pPr algn="ctr"/>
            <a:r>
              <a:rPr lang="cs-CZ" sz="3600" dirty="0" smtClean="0"/>
              <a:t>Ludmila Karlíková – </a:t>
            </a:r>
            <a:r>
              <a:rPr lang="cs-CZ" sz="2400" dirty="0" smtClean="0"/>
              <a:t>personalistka, krajkářka</a:t>
            </a:r>
            <a:endParaRPr lang="cs-CZ" sz="2400" dirty="0"/>
          </a:p>
        </p:txBody>
      </p:sp>
      <p:pic>
        <p:nvPicPr>
          <p:cNvPr id="10" name="Zástupný symbol obsahu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4984" y="2514865"/>
            <a:ext cx="2878926" cy="35322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75" y="2870200"/>
            <a:ext cx="4381500" cy="2921000"/>
          </a:xfrm>
        </p:spPr>
      </p:pic>
    </p:spTree>
    <p:extLst>
      <p:ext uri="{BB962C8B-B14F-4D97-AF65-F5344CB8AC3E}">
        <p14:creationId xmlns:p14="http://schemas.microsoft.com/office/powerpoint/2010/main" val="201981271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0" y="1042875"/>
            <a:ext cx="6826685" cy="576262"/>
          </a:xfrm>
        </p:spPr>
        <p:txBody>
          <a:bodyPr/>
          <a:lstStyle/>
          <a:p>
            <a:pPr algn="ctr"/>
            <a:r>
              <a:rPr lang="cs-CZ" sz="3600" dirty="0" smtClean="0"/>
              <a:t>Markéta </a:t>
            </a:r>
            <a:r>
              <a:rPr lang="cs-CZ" sz="3600" dirty="0" err="1" smtClean="0"/>
              <a:t>Merhoutová</a:t>
            </a:r>
            <a:r>
              <a:rPr lang="cs-CZ" sz="3600" dirty="0" smtClean="0"/>
              <a:t> </a:t>
            </a:r>
            <a:r>
              <a:rPr lang="cs-CZ" dirty="0" smtClean="0"/>
              <a:t>– </a:t>
            </a:r>
          </a:p>
          <a:p>
            <a:pPr algn="ctr"/>
            <a:r>
              <a:rPr lang="cs-CZ" dirty="0" smtClean="0"/>
              <a:t>- </a:t>
            </a:r>
            <a:r>
              <a:rPr lang="cs-CZ" sz="2400" dirty="0" smtClean="0"/>
              <a:t>vedoucí výroby, krajkářka</a:t>
            </a:r>
            <a:endParaRPr lang="cs-CZ" sz="24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51973" y="867347"/>
            <a:ext cx="5485704" cy="576262"/>
          </a:xfrm>
        </p:spPr>
        <p:txBody>
          <a:bodyPr/>
          <a:lstStyle/>
          <a:p>
            <a:pPr algn="ctr"/>
            <a:r>
              <a:rPr lang="cs-CZ" sz="3600" dirty="0" smtClean="0"/>
              <a:t>Lucie Poláková – </a:t>
            </a:r>
            <a:r>
              <a:rPr lang="cs-CZ" sz="2400" dirty="0" smtClean="0"/>
              <a:t>jednatelka, odd. marketingu</a:t>
            </a:r>
            <a:endParaRPr lang="cs-CZ" sz="24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465" y="1919533"/>
            <a:ext cx="2905566" cy="3871667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821" y="1937351"/>
            <a:ext cx="2892194" cy="3853849"/>
          </a:xfrm>
        </p:spPr>
      </p:pic>
    </p:spTree>
    <p:extLst>
      <p:ext uri="{BB962C8B-B14F-4D97-AF65-F5344CB8AC3E}">
        <p14:creationId xmlns:p14="http://schemas.microsoft.com/office/powerpoint/2010/main" val="93956557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ský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Nebeské</Template>
  <TotalTime>537</TotalTime>
  <Words>284</Words>
  <Application>Microsoft Office PowerPoint</Application>
  <PresentationFormat>Vlastní</PresentationFormat>
  <Paragraphs>44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Nebeský</vt:lpstr>
      <vt:lpstr>golden czech hands, s.r.o</vt:lpstr>
      <vt:lpstr>Obsah</vt:lpstr>
      <vt:lpstr>Stručný popis společnosti golden czech hands, s.r.o.</vt:lpstr>
      <vt:lpstr>Prezentace aplikace PowerPoint</vt:lpstr>
      <vt:lpstr>Historie krajkářství</vt:lpstr>
      <vt:lpstr>výrobky</vt:lpstr>
      <vt:lpstr>Prezentace aplikace PowerPoint</vt:lpstr>
      <vt:lpstr>Personál:</vt:lpstr>
      <vt:lpstr>Prezentace aplikace PowerPoint</vt:lpstr>
      <vt:lpstr>Prezentace aplikace PowerPoint</vt:lpstr>
      <vt:lpstr>majitelé</vt:lpstr>
      <vt:lpstr> Přejeme krásný 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golden czech hands, s.r.o</dc:title>
  <dc:creator>polák</dc:creator>
  <cp:lastModifiedBy>Kantor</cp:lastModifiedBy>
  <cp:revision>44</cp:revision>
  <cp:lastPrinted>2015-04-29T07:28:08Z</cp:lastPrinted>
  <dcterms:created xsi:type="dcterms:W3CDTF">2015-02-05T17:22:37Z</dcterms:created>
  <dcterms:modified xsi:type="dcterms:W3CDTF">2015-04-29T07:30:15Z</dcterms:modified>
</cp:coreProperties>
</file>